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863" r:id="rId2"/>
    <p:sldId id="1741" r:id="rId3"/>
    <p:sldId id="1745" r:id="rId4"/>
    <p:sldId id="1746" r:id="rId5"/>
    <p:sldId id="1742" r:id="rId6"/>
    <p:sldId id="1727" r:id="rId7"/>
    <p:sldId id="1743" r:id="rId8"/>
    <p:sldId id="1744" r:id="rId9"/>
    <p:sldId id="1734" r:id="rId10"/>
    <p:sldId id="1736" r:id="rId11"/>
    <p:sldId id="1737" r:id="rId12"/>
    <p:sldId id="1733" r:id="rId13"/>
    <p:sldId id="1718" r:id="rId14"/>
    <p:sldId id="1735" r:id="rId15"/>
    <p:sldId id="1725" r:id="rId16"/>
    <p:sldId id="1724" r:id="rId17"/>
    <p:sldId id="1723" r:id="rId18"/>
    <p:sldId id="1740" r:id="rId19"/>
    <p:sldId id="1721" r:id="rId20"/>
  </p:sldIdLst>
  <p:sldSz cx="12801600" cy="7772400"/>
  <p:notesSz cx="7023100" cy="9309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100" i="1" kern="1200">
        <a:solidFill>
          <a:schemeClr val="tx1"/>
        </a:solidFill>
        <a:latin typeface="Schneidler Md BT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100" i="1" kern="1200">
        <a:solidFill>
          <a:schemeClr val="tx1"/>
        </a:solidFill>
        <a:latin typeface="Schneidler Md BT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100" i="1" kern="1200">
        <a:solidFill>
          <a:schemeClr val="tx1"/>
        </a:solidFill>
        <a:latin typeface="Schneidler Md BT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100" i="1" kern="1200">
        <a:solidFill>
          <a:schemeClr val="tx1"/>
        </a:solidFill>
        <a:latin typeface="Schneidler Md BT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100" i="1" kern="1200">
        <a:solidFill>
          <a:schemeClr val="tx1"/>
        </a:solidFill>
        <a:latin typeface="Schneidler Md BT" pitchFamily="18" charset="0"/>
        <a:ea typeface="+mn-ea"/>
        <a:cs typeface="+mn-cs"/>
      </a:defRPr>
    </a:lvl5pPr>
    <a:lvl6pPr marL="2286000" algn="l" defTabSz="914400" rtl="0" eaLnBrk="1" latinLnBrk="0" hangingPunct="1">
      <a:defRPr sz="4100" i="1" kern="1200">
        <a:solidFill>
          <a:schemeClr val="tx1"/>
        </a:solidFill>
        <a:latin typeface="Schneidler Md BT" pitchFamily="18" charset="0"/>
        <a:ea typeface="+mn-ea"/>
        <a:cs typeface="+mn-cs"/>
      </a:defRPr>
    </a:lvl6pPr>
    <a:lvl7pPr marL="2743200" algn="l" defTabSz="914400" rtl="0" eaLnBrk="1" latinLnBrk="0" hangingPunct="1">
      <a:defRPr sz="4100" i="1" kern="1200">
        <a:solidFill>
          <a:schemeClr val="tx1"/>
        </a:solidFill>
        <a:latin typeface="Schneidler Md BT" pitchFamily="18" charset="0"/>
        <a:ea typeface="+mn-ea"/>
        <a:cs typeface="+mn-cs"/>
      </a:defRPr>
    </a:lvl7pPr>
    <a:lvl8pPr marL="3200400" algn="l" defTabSz="914400" rtl="0" eaLnBrk="1" latinLnBrk="0" hangingPunct="1">
      <a:defRPr sz="4100" i="1" kern="1200">
        <a:solidFill>
          <a:schemeClr val="tx1"/>
        </a:solidFill>
        <a:latin typeface="Schneidler Md BT" pitchFamily="18" charset="0"/>
        <a:ea typeface="+mn-ea"/>
        <a:cs typeface="+mn-cs"/>
      </a:defRPr>
    </a:lvl8pPr>
    <a:lvl9pPr marL="3657600" algn="l" defTabSz="914400" rtl="0" eaLnBrk="1" latinLnBrk="0" hangingPunct="1">
      <a:defRPr sz="4100" i="1" kern="1200">
        <a:solidFill>
          <a:schemeClr val="tx1"/>
        </a:solidFill>
        <a:latin typeface="Schneidler Md BT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800">
          <p15:clr>
            <a:srgbClr val="A4A3A4"/>
          </p15:clr>
        </p15:guide>
        <p15:guide id="2" orient="horz" pos="2544" userDrawn="1">
          <p15:clr>
            <a:srgbClr val="A4A3A4"/>
          </p15:clr>
        </p15:guide>
        <p15:guide id="3" orient="horz" pos="696" userDrawn="1">
          <p15:clr>
            <a:srgbClr val="A4A3A4"/>
          </p15:clr>
        </p15:guide>
        <p15:guide id="4" orient="horz" pos="4656" userDrawn="1">
          <p15:clr>
            <a:srgbClr val="A4A3A4"/>
          </p15:clr>
        </p15:guide>
        <p15:guide id="5" pos="7464" userDrawn="1">
          <p15:clr>
            <a:srgbClr val="A4A3A4"/>
          </p15:clr>
        </p15:guide>
        <p15:guide id="6" pos="4176">
          <p15:clr>
            <a:srgbClr val="A4A3A4"/>
          </p15:clr>
        </p15:guide>
        <p15:guide id="7" pos="5616" userDrawn="1">
          <p15:clr>
            <a:srgbClr val="A4A3A4"/>
          </p15:clr>
        </p15:guide>
        <p15:guide id="8" pos="4272" userDrawn="1">
          <p15:clr>
            <a:srgbClr val="A4A3A4"/>
          </p15:clr>
        </p15:guide>
        <p15:guide id="9" pos="5256">
          <p15:clr>
            <a:srgbClr val="A4A3A4"/>
          </p15:clr>
        </p15:guide>
        <p15:guide id="10" pos="3480" userDrawn="1">
          <p15:clr>
            <a:srgbClr val="A4A3A4"/>
          </p15:clr>
        </p15:guide>
        <p15:guide id="11" pos="3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9900"/>
    <a:srgbClr val="AE78D6"/>
    <a:srgbClr val="EB641B"/>
    <a:srgbClr val="CF543F"/>
    <a:srgbClr val="6B7D72"/>
    <a:srgbClr val="6F5080"/>
    <a:srgbClr val="660066"/>
    <a:srgbClr val="CCDDF8"/>
    <a:srgbClr val="6B7D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92" autoAdjust="0"/>
    <p:restoredTop sz="96331" autoAdjust="0"/>
  </p:normalViewPr>
  <p:slideViewPr>
    <p:cSldViewPr snapToGrid="0" snapToObjects="1" showGuides="1">
      <p:cViewPr varScale="1">
        <p:scale>
          <a:sx n="66" d="100"/>
          <a:sy n="66" d="100"/>
        </p:scale>
        <p:origin x="-708" y="-108"/>
      </p:cViewPr>
      <p:guideLst>
        <p:guide orient="horz" pos="4800"/>
        <p:guide orient="horz" pos="2544"/>
        <p:guide orient="horz" pos="696"/>
        <p:guide orient="horz" pos="4656"/>
        <p:guide pos="7464"/>
        <p:guide pos="4176"/>
        <p:guide pos="5616"/>
        <p:guide pos="4272"/>
        <p:guide pos="5256"/>
        <p:guide pos="3480"/>
        <p:guide pos="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 snapToObjects="1" showGuides="1">
      <p:cViewPr varScale="1">
        <p:scale>
          <a:sx n="85" d="100"/>
          <a:sy n="85" d="100"/>
        </p:scale>
        <p:origin x="-3108" y="-78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42390" cy="465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625" tIns="46311" rIns="92625" bIns="46311" numCol="1" anchor="t" anchorCtr="0" compatLnSpc="1">
            <a:prstTxWarp prst="textNoShape">
              <a:avLst/>
            </a:prstTxWarp>
          </a:bodyPr>
          <a:lstStyle>
            <a:lvl1pPr algn="l" defTabSz="926072" eaLnBrk="1" hangingPunct="1">
              <a:defRPr sz="1200" i="0">
                <a:latin typeface="Schneidler Md BT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713" y="0"/>
            <a:ext cx="3042389" cy="465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625" tIns="46311" rIns="92625" bIns="46311" numCol="1" anchor="t" anchorCtr="0" compatLnSpc="1">
            <a:prstTxWarp prst="textNoShape">
              <a:avLst/>
            </a:prstTxWarp>
          </a:bodyPr>
          <a:lstStyle>
            <a:lvl1pPr algn="r" defTabSz="926072" eaLnBrk="1" hangingPunct="1">
              <a:defRPr sz="1200" i="0">
                <a:latin typeface="Schneidler Md BT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8843329"/>
            <a:ext cx="3042390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625" tIns="46311" rIns="92625" bIns="46311" numCol="1" anchor="b" anchorCtr="0" compatLnSpc="1">
            <a:prstTxWarp prst="textNoShape">
              <a:avLst/>
            </a:prstTxWarp>
          </a:bodyPr>
          <a:lstStyle>
            <a:lvl1pPr algn="l" defTabSz="926072" eaLnBrk="1" hangingPunct="1">
              <a:defRPr sz="1200" i="0">
                <a:latin typeface="Schneidler Md BT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713" y="8843329"/>
            <a:ext cx="304238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625" tIns="46311" rIns="92625" bIns="46311" numCol="1" anchor="b" anchorCtr="0" compatLnSpc="1">
            <a:prstTxWarp prst="textNoShape">
              <a:avLst/>
            </a:prstTxWarp>
          </a:bodyPr>
          <a:lstStyle>
            <a:lvl1pPr algn="r" defTabSz="924955" eaLnBrk="1" hangingPunct="1">
              <a:defRPr sz="1200" i="0"/>
            </a:lvl1pPr>
          </a:lstStyle>
          <a:p>
            <a:pPr>
              <a:defRPr/>
            </a:pPr>
            <a:fld id="{CE7960BB-CFB5-46E6-9D54-5C26F46D9F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0780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43980" cy="465774"/>
          </a:xfrm>
          <a:prstGeom prst="rect">
            <a:avLst/>
          </a:prstGeom>
        </p:spPr>
        <p:txBody>
          <a:bodyPr vert="horz" lIns="91485" tIns="45740" rIns="91485" bIns="45740" rtlCol="0"/>
          <a:lstStyle>
            <a:lvl1pPr algn="l" eaLnBrk="1" hangingPunct="1">
              <a:defRPr sz="1200">
                <a:latin typeface="Schneidler Md B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7534" y="0"/>
            <a:ext cx="3043980" cy="465774"/>
          </a:xfrm>
          <a:prstGeom prst="rect">
            <a:avLst/>
          </a:prstGeom>
        </p:spPr>
        <p:txBody>
          <a:bodyPr vert="horz" lIns="91485" tIns="45740" rIns="91485" bIns="45740" rtlCol="0"/>
          <a:lstStyle>
            <a:lvl1pPr algn="r" eaLnBrk="1" hangingPunct="1">
              <a:defRPr sz="1200">
                <a:latin typeface="Schneidler Md BT"/>
              </a:defRPr>
            </a:lvl1pPr>
          </a:lstStyle>
          <a:p>
            <a:pPr>
              <a:defRPr/>
            </a:pPr>
            <a:fld id="{B683016C-2F8E-49AA-87B4-E27469EDAAB0}" type="datetimeFigureOut">
              <a:rPr lang="en-US"/>
              <a:pPr>
                <a:defRPr/>
              </a:pPr>
              <a:t>12/8/2016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6588" y="696913"/>
            <a:ext cx="5749925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85" tIns="45740" rIns="91485" bIns="4574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947" y="4422460"/>
            <a:ext cx="5617208" cy="4188778"/>
          </a:xfrm>
          <a:prstGeom prst="rect">
            <a:avLst/>
          </a:prstGeom>
        </p:spPr>
        <p:txBody>
          <a:bodyPr vert="horz" lIns="91485" tIns="45740" rIns="91485" bIns="4574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41737"/>
            <a:ext cx="3043980" cy="465774"/>
          </a:xfrm>
          <a:prstGeom prst="rect">
            <a:avLst/>
          </a:prstGeom>
        </p:spPr>
        <p:txBody>
          <a:bodyPr vert="horz" lIns="91485" tIns="45740" rIns="91485" bIns="45740" rtlCol="0" anchor="b"/>
          <a:lstStyle>
            <a:lvl1pPr algn="l" eaLnBrk="1" hangingPunct="1">
              <a:defRPr sz="1200">
                <a:latin typeface="Schneidler Md B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7534" y="8841737"/>
            <a:ext cx="3043980" cy="465774"/>
          </a:xfrm>
          <a:prstGeom prst="rect">
            <a:avLst/>
          </a:prstGeom>
        </p:spPr>
        <p:txBody>
          <a:bodyPr vert="horz" wrap="square" lIns="91485" tIns="45740" rIns="91485" bIns="4574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535CC10-690C-45F5-85FC-AB12087FCA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69093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980221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3"/>
          <p:cNvSpPr>
            <a:spLocks noChangeShapeType="1"/>
          </p:cNvSpPr>
          <p:nvPr userDrawn="1"/>
        </p:nvSpPr>
        <p:spPr bwMode="auto">
          <a:xfrm>
            <a:off x="0" y="7761288"/>
            <a:ext cx="128016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3159" tIns="61579" rIns="123159" bIns="61579" anchor="ctr">
            <a:spAutoFit/>
          </a:bodyPr>
          <a:lstStyle/>
          <a:p>
            <a:endParaRPr lang="en-US"/>
          </a:p>
        </p:txBody>
      </p:sp>
      <p:sp>
        <p:nvSpPr>
          <p:cNvPr id="2053" name="Rectangle 17"/>
          <p:cNvSpPr>
            <a:spLocks noChangeArrowheads="1"/>
          </p:cNvSpPr>
          <p:nvPr userDrawn="1"/>
        </p:nvSpPr>
        <p:spPr bwMode="auto">
          <a:xfrm>
            <a:off x="0" y="7372350"/>
            <a:ext cx="12801600" cy="388938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txBody>
          <a:bodyPr wrap="none" lIns="91420" tIns="45709" rIns="91420" bIns="45709" anchor="ctr"/>
          <a:lstStyle/>
          <a:p>
            <a:pPr algn="ctr" defTabSz="1176338" eaLnBrk="1" hangingPunct="1">
              <a:defRPr/>
            </a:pPr>
            <a:endParaRPr lang="en-US"/>
          </a:p>
        </p:txBody>
      </p:sp>
      <p:sp>
        <p:nvSpPr>
          <p:cNvPr id="14" name="TextBox 1"/>
          <p:cNvSpPr txBox="1">
            <a:spLocks noChangeArrowheads="1"/>
          </p:cNvSpPr>
          <p:nvPr userDrawn="1"/>
        </p:nvSpPr>
        <p:spPr bwMode="auto">
          <a:xfrm>
            <a:off x="114299" y="7418148"/>
            <a:ext cx="39909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bIns="0" anchor="ctr" anchorCtr="0">
            <a:spAutoFit/>
          </a:bodyPr>
          <a:lstStyle>
            <a:lvl1pPr eaLnBrk="0" hangingPunct="0">
              <a:defRPr sz="4100" i="1">
                <a:solidFill>
                  <a:schemeClr val="tx1"/>
                </a:solidFill>
                <a:latin typeface="Schneidler Md BT"/>
              </a:defRPr>
            </a:lvl1pPr>
            <a:lvl2pPr marL="742950" indent="-285750" eaLnBrk="0" hangingPunct="0">
              <a:defRPr sz="4100" i="1">
                <a:solidFill>
                  <a:schemeClr val="tx1"/>
                </a:solidFill>
                <a:latin typeface="Schneidler Md BT"/>
              </a:defRPr>
            </a:lvl2pPr>
            <a:lvl3pPr marL="1143000" indent="-228600" eaLnBrk="0" hangingPunct="0">
              <a:defRPr sz="4100" i="1">
                <a:solidFill>
                  <a:schemeClr val="tx1"/>
                </a:solidFill>
                <a:latin typeface="Schneidler Md BT"/>
              </a:defRPr>
            </a:lvl3pPr>
            <a:lvl4pPr marL="1600200" indent="-228600" eaLnBrk="0" hangingPunct="0">
              <a:defRPr sz="4100" i="1">
                <a:solidFill>
                  <a:schemeClr val="tx1"/>
                </a:solidFill>
                <a:latin typeface="Schneidler Md BT"/>
              </a:defRPr>
            </a:lvl4pPr>
            <a:lvl5pPr marL="2057400" indent="-228600" eaLnBrk="0" hangingPunct="0">
              <a:defRPr sz="4100" i="1">
                <a:solidFill>
                  <a:schemeClr val="tx1"/>
                </a:solidFill>
                <a:latin typeface="Schneidler Md B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/>
              </a:defRPr>
            </a:lvl9pPr>
          </a:lstStyle>
          <a:p>
            <a:pPr eaLnBrk="1" hangingPunct="1">
              <a:defRPr/>
            </a:pPr>
            <a:r>
              <a:rPr lang="en-US" sz="2000" i="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Woodbrook</a:t>
            </a:r>
            <a:r>
              <a:rPr lang="en-US" sz="2000" i="0" baseline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Elementary </a:t>
            </a:r>
            <a:r>
              <a:rPr lang="en-US" sz="2000" i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School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ransition>
    <p:wipe dir="r"/>
  </p:transition>
  <p:txStyles>
    <p:titleStyle>
      <a:lvl1pPr algn="r" defTabSz="1176338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1"/>
          </a:solidFill>
          <a:latin typeface="Calibri" pitchFamily="34" charset="0"/>
          <a:ea typeface="+mj-ea"/>
          <a:cs typeface="+mj-cs"/>
        </a:defRPr>
      </a:lvl1pPr>
      <a:lvl2pPr algn="r" defTabSz="1176338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1"/>
          </a:solidFill>
          <a:latin typeface="Calibri" pitchFamily="34" charset="0"/>
        </a:defRPr>
      </a:lvl2pPr>
      <a:lvl3pPr algn="r" defTabSz="1176338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1"/>
          </a:solidFill>
          <a:latin typeface="Calibri" pitchFamily="34" charset="0"/>
        </a:defRPr>
      </a:lvl3pPr>
      <a:lvl4pPr algn="r" defTabSz="1176338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1"/>
          </a:solidFill>
          <a:latin typeface="Calibri" pitchFamily="34" charset="0"/>
        </a:defRPr>
      </a:lvl4pPr>
      <a:lvl5pPr algn="r" defTabSz="1176338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1"/>
          </a:solidFill>
          <a:latin typeface="Calibri" pitchFamily="34" charset="0"/>
        </a:defRPr>
      </a:lvl5pPr>
      <a:lvl6pPr marL="457200" algn="r" defTabSz="1176338" rtl="0" fontAlgn="base">
        <a:spcBef>
          <a:spcPct val="0"/>
        </a:spcBef>
        <a:spcAft>
          <a:spcPct val="0"/>
        </a:spcAft>
        <a:defRPr sz="2300">
          <a:solidFill>
            <a:schemeClr val="bg1"/>
          </a:solidFill>
          <a:latin typeface="Arial Black" pitchFamily="34" charset="0"/>
        </a:defRPr>
      </a:lvl6pPr>
      <a:lvl7pPr marL="914400" algn="r" defTabSz="1176338" rtl="0" fontAlgn="base">
        <a:spcBef>
          <a:spcPct val="0"/>
        </a:spcBef>
        <a:spcAft>
          <a:spcPct val="0"/>
        </a:spcAft>
        <a:defRPr sz="2300">
          <a:solidFill>
            <a:schemeClr val="bg1"/>
          </a:solidFill>
          <a:latin typeface="Arial Black" pitchFamily="34" charset="0"/>
        </a:defRPr>
      </a:lvl7pPr>
      <a:lvl8pPr marL="1371600" algn="r" defTabSz="1176338" rtl="0" fontAlgn="base">
        <a:spcBef>
          <a:spcPct val="0"/>
        </a:spcBef>
        <a:spcAft>
          <a:spcPct val="0"/>
        </a:spcAft>
        <a:defRPr sz="2300">
          <a:solidFill>
            <a:schemeClr val="bg1"/>
          </a:solidFill>
          <a:latin typeface="Arial Black" pitchFamily="34" charset="0"/>
        </a:defRPr>
      </a:lvl8pPr>
      <a:lvl9pPr marL="1828800" algn="r" defTabSz="1176338" rtl="0" fontAlgn="base">
        <a:spcBef>
          <a:spcPct val="0"/>
        </a:spcBef>
        <a:spcAft>
          <a:spcPct val="0"/>
        </a:spcAft>
        <a:defRPr sz="2300">
          <a:solidFill>
            <a:schemeClr val="bg1"/>
          </a:solidFill>
          <a:latin typeface="Arial Black" pitchFamily="34" charset="0"/>
        </a:defRPr>
      </a:lvl9pPr>
    </p:titleStyle>
    <p:bodyStyle>
      <a:lvl1pPr marL="441325" indent="-441325" algn="l" defTabSz="1176338" rtl="0" eaLnBrk="0" fontAlgn="base" hangingPunct="0">
        <a:lnSpc>
          <a:spcPct val="95000"/>
        </a:lnSpc>
        <a:spcBef>
          <a:spcPct val="5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2400">
          <a:solidFill>
            <a:srgbClr val="6B7D72"/>
          </a:solidFill>
          <a:latin typeface="Calibri" pitchFamily="34" charset="0"/>
          <a:ea typeface="Calibri" panose="020F0502020204030204" pitchFamily="34" charset="0"/>
          <a:cs typeface="Calibri" pitchFamily="34" charset="0"/>
        </a:defRPr>
      </a:lvl1pPr>
      <a:lvl2pPr marL="955675" indent="-368300" algn="l" defTabSz="1176338" rtl="0" eaLnBrk="0" fontAlgn="base" hangingPunct="0">
        <a:lnSpc>
          <a:spcPct val="95000"/>
        </a:lnSpc>
        <a:spcBef>
          <a:spcPct val="5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2000">
          <a:solidFill>
            <a:srgbClr val="6B7D72"/>
          </a:solidFill>
          <a:latin typeface="Calibri" pitchFamily="34" charset="0"/>
          <a:ea typeface="Calibri" panose="020F0502020204030204" pitchFamily="34" charset="0"/>
          <a:cs typeface="Calibri" pitchFamily="34" charset="0"/>
        </a:defRPr>
      </a:lvl2pPr>
      <a:lvl3pPr marL="1470025" indent="-293688" algn="l" defTabSz="1176338" rtl="0" eaLnBrk="0" fontAlgn="base" hangingPunct="0">
        <a:lnSpc>
          <a:spcPct val="95000"/>
        </a:lnSpc>
        <a:spcBef>
          <a:spcPct val="5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2000">
          <a:solidFill>
            <a:srgbClr val="6B7D72"/>
          </a:solidFill>
          <a:latin typeface="Calibri" pitchFamily="34" charset="0"/>
          <a:ea typeface="Calibri" panose="020F0502020204030204" pitchFamily="34" charset="0"/>
          <a:cs typeface="Calibri" pitchFamily="34" charset="0"/>
        </a:defRPr>
      </a:lvl3pPr>
      <a:lvl4pPr marL="2057400" indent="-293688" algn="l" defTabSz="1176338" rtl="0" eaLnBrk="0" fontAlgn="base" hangingPunct="0">
        <a:lnSpc>
          <a:spcPct val="95000"/>
        </a:lnSpc>
        <a:spcBef>
          <a:spcPct val="5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>
          <a:solidFill>
            <a:srgbClr val="6B7D72"/>
          </a:solidFill>
          <a:latin typeface="Calibri" pitchFamily="34" charset="0"/>
          <a:ea typeface="Calibri" panose="020F0502020204030204" pitchFamily="34" charset="0"/>
          <a:cs typeface="Calibri" pitchFamily="34" charset="0"/>
        </a:defRPr>
      </a:lvl4pPr>
      <a:lvl5pPr marL="2644775" indent="-293688" algn="l" defTabSz="1176338" rtl="0" eaLnBrk="0" fontAlgn="base" hangingPunct="0">
        <a:lnSpc>
          <a:spcPct val="95000"/>
        </a:lnSpc>
        <a:spcBef>
          <a:spcPct val="5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>
          <a:solidFill>
            <a:srgbClr val="6B7D72"/>
          </a:solidFill>
          <a:latin typeface="Calibri" pitchFamily="34" charset="0"/>
          <a:ea typeface="Calibri" panose="020F0502020204030204" pitchFamily="34" charset="0"/>
          <a:cs typeface="Calibri" pitchFamily="34" charset="0"/>
        </a:defRPr>
      </a:lvl5pPr>
      <a:lvl6pPr marL="3101975" indent="-293688" algn="l" defTabSz="1176338" rtl="0" fontAlgn="base">
        <a:spcBef>
          <a:spcPct val="20000"/>
        </a:spcBef>
        <a:spcAft>
          <a:spcPct val="0"/>
        </a:spcAft>
        <a:buClr>
          <a:srgbClr val="CC0000"/>
        </a:buClr>
        <a:buSzPct val="75000"/>
        <a:buFont typeface="Wingdings" pitchFamily="2" charset="2"/>
        <a:buChar char="l"/>
        <a:defRPr sz="2600" b="1">
          <a:solidFill>
            <a:schemeClr val="tx1"/>
          </a:solidFill>
          <a:latin typeface="+mn-lt"/>
        </a:defRPr>
      </a:lvl6pPr>
      <a:lvl7pPr marL="3559175" indent="-293688" algn="l" defTabSz="1176338" rtl="0" fontAlgn="base">
        <a:spcBef>
          <a:spcPct val="20000"/>
        </a:spcBef>
        <a:spcAft>
          <a:spcPct val="0"/>
        </a:spcAft>
        <a:buClr>
          <a:srgbClr val="CC0000"/>
        </a:buClr>
        <a:buSzPct val="75000"/>
        <a:buFont typeface="Wingdings" pitchFamily="2" charset="2"/>
        <a:buChar char="l"/>
        <a:defRPr sz="2600" b="1">
          <a:solidFill>
            <a:schemeClr val="tx1"/>
          </a:solidFill>
          <a:latin typeface="+mn-lt"/>
        </a:defRPr>
      </a:lvl7pPr>
      <a:lvl8pPr marL="4016375" indent="-293688" algn="l" defTabSz="1176338" rtl="0" fontAlgn="base">
        <a:spcBef>
          <a:spcPct val="20000"/>
        </a:spcBef>
        <a:spcAft>
          <a:spcPct val="0"/>
        </a:spcAft>
        <a:buClr>
          <a:srgbClr val="CC0000"/>
        </a:buClr>
        <a:buSzPct val="75000"/>
        <a:buFont typeface="Wingdings" pitchFamily="2" charset="2"/>
        <a:buChar char="l"/>
        <a:defRPr sz="2600" b="1">
          <a:solidFill>
            <a:schemeClr val="tx1"/>
          </a:solidFill>
          <a:latin typeface="+mn-lt"/>
        </a:defRPr>
      </a:lvl8pPr>
      <a:lvl9pPr marL="4473575" indent="-293688" algn="l" defTabSz="1176338" rtl="0" fontAlgn="base">
        <a:spcBef>
          <a:spcPct val="20000"/>
        </a:spcBef>
        <a:spcAft>
          <a:spcPct val="0"/>
        </a:spcAft>
        <a:buClr>
          <a:srgbClr val="CC0000"/>
        </a:buClr>
        <a:buSzPct val="75000"/>
        <a:buFont typeface="Wingdings" pitchFamily="2" charset="2"/>
        <a:buChar char="l"/>
        <a:defRPr sz="26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785813" y="5094714"/>
            <a:ext cx="102552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100" i="1">
                <a:solidFill>
                  <a:schemeClr val="tx1"/>
                </a:solidFill>
                <a:latin typeface="Schneidler Md BT" pitchFamily="18" charset="0"/>
              </a:defRPr>
            </a:lvl1pPr>
            <a:lvl2pPr marL="742950" indent="-285750">
              <a:defRPr sz="4100" i="1">
                <a:solidFill>
                  <a:schemeClr val="tx1"/>
                </a:solidFill>
                <a:latin typeface="Schneidler Md BT" pitchFamily="18" charset="0"/>
              </a:defRPr>
            </a:lvl2pPr>
            <a:lvl3pPr marL="1143000" indent="-228600">
              <a:defRPr sz="4100" i="1">
                <a:solidFill>
                  <a:schemeClr val="tx1"/>
                </a:solidFill>
                <a:latin typeface="Schneidler Md BT" pitchFamily="18" charset="0"/>
              </a:defRPr>
            </a:lvl3pPr>
            <a:lvl4pPr marL="1600200" indent="-228600">
              <a:defRPr sz="4100" i="1">
                <a:solidFill>
                  <a:schemeClr val="tx1"/>
                </a:solidFill>
                <a:latin typeface="Schneidler Md BT" pitchFamily="18" charset="0"/>
              </a:defRPr>
            </a:lvl4pPr>
            <a:lvl5pPr marL="2057400" indent="-228600">
              <a:defRPr sz="4100" i="1">
                <a:solidFill>
                  <a:schemeClr val="tx1"/>
                </a:solidFill>
                <a:latin typeface="Schneidler Md BT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 pitchFamily="18" charset="0"/>
              </a:defRPr>
            </a:lvl9pPr>
          </a:lstStyle>
          <a:p>
            <a:r>
              <a:rPr lang="en-US" altLang="en-US" sz="320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Development Presentation: December 8, 2016</a:t>
            </a:r>
          </a:p>
        </p:txBody>
      </p:sp>
      <p:pic>
        <p:nvPicPr>
          <p:cNvPr id="5124" name="Picture 2" descr="K:\Graphics\logos\RRMM Logos\RRMM_ARCH_whitetex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412" y="6053138"/>
            <a:ext cx="125095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766763" y="5637639"/>
            <a:ext cx="10255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100" i="1">
                <a:solidFill>
                  <a:schemeClr val="tx1"/>
                </a:solidFill>
                <a:latin typeface="Schneidler Md BT" pitchFamily="18" charset="0"/>
              </a:defRPr>
            </a:lvl1pPr>
            <a:lvl2pPr marL="742950" indent="-285750">
              <a:defRPr sz="4100" i="1">
                <a:solidFill>
                  <a:schemeClr val="tx1"/>
                </a:solidFill>
                <a:latin typeface="Schneidler Md BT" pitchFamily="18" charset="0"/>
              </a:defRPr>
            </a:lvl2pPr>
            <a:lvl3pPr marL="1143000" indent="-228600">
              <a:defRPr sz="4100" i="1">
                <a:solidFill>
                  <a:schemeClr val="tx1"/>
                </a:solidFill>
                <a:latin typeface="Schneidler Md BT" pitchFamily="18" charset="0"/>
              </a:defRPr>
            </a:lvl3pPr>
            <a:lvl4pPr marL="1600200" indent="-228600">
              <a:defRPr sz="4100" i="1">
                <a:solidFill>
                  <a:schemeClr val="tx1"/>
                </a:solidFill>
                <a:latin typeface="Schneidler Md BT" pitchFamily="18" charset="0"/>
              </a:defRPr>
            </a:lvl4pPr>
            <a:lvl5pPr marL="2057400" indent="-228600">
              <a:defRPr sz="4100" i="1">
                <a:solidFill>
                  <a:schemeClr val="tx1"/>
                </a:solidFill>
                <a:latin typeface="Schneidler Md BT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 pitchFamily="18" charset="0"/>
              </a:defRPr>
            </a:lvl9pPr>
          </a:lstStyle>
          <a:p>
            <a:r>
              <a:rPr lang="en-US" altLang="en-US" sz="4800" b="1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Woodbrook</a:t>
            </a:r>
            <a:r>
              <a:rPr lang="en-US" altLang="en-US" sz="48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Elementary School</a:t>
            </a:r>
          </a:p>
        </p:txBody>
      </p:sp>
      <p:sp>
        <p:nvSpPr>
          <p:cNvPr id="5126" name="TextBox 5"/>
          <p:cNvSpPr txBox="1">
            <a:spLocks noChangeArrowheads="1"/>
          </p:cNvSpPr>
          <p:nvPr/>
        </p:nvSpPr>
        <p:spPr bwMode="auto">
          <a:xfrm>
            <a:off x="796925" y="6445677"/>
            <a:ext cx="102552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100" i="1">
                <a:solidFill>
                  <a:schemeClr val="tx1"/>
                </a:solidFill>
                <a:latin typeface="Schneidler Md BT" pitchFamily="18" charset="0"/>
              </a:defRPr>
            </a:lvl1pPr>
            <a:lvl2pPr marL="742950" indent="-285750">
              <a:defRPr sz="4100" i="1">
                <a:solidFill>
                  <a:schemeClr val="tx1"/>
                </a:solidFill>
                <a:latin typeface="Schneidler Md BT" pitchFamily="18" charset="0"/>
              </a:defRPr>
            </a:lvl2pPr>
            <a:lvl3pPr marL="1143000" indent="-228600">
              <a:defRPr sz="4100" i="1">
                <a:solidFill>
                  <a:schemeClr val="tx1"/>
                </a:solidFill>
                <a:latin typeface="Schneidler Md BT" pitchFamily="18" charset="0"/>
              </a:defRPr>
            </a:lvl3pPr>
            <a:lvl4pPr marL="1600200" indent="-228600">
              <a:defRPr sz="4100" i="1">
                <a:solidFill>
                  <a:schemeClr val="tx1"/>
                </a:solidFill>
                <a:latin typeface="Schneidler Md BT" pitchFamily="18" charset="0"/>
              </a:defRPr>
            </a:lvl4pPr>
            <a:lvl5pPr marL="2057400" indent="-228600">
              <a:defRPr sz="4100" i="1">
                <a:solidFill>
                  <a:schemeClr val="tx1"/>
                </a:solidFill>
                <a:latin typeface="Schneidler Md BT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 pitchFamily="18" charset="0"/>
              </a:defRPr>
            </a:lvl9pPr>
          </a:lstStyle>
          <a:p>
            <a:r>
              <a:rPr lang="en-US" altLang="en-US" sz="320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Albemarle County Public Schools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Graphics\logos\RRMM Logos\RRMM_ARCH_whitetex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275" y="7024688"/>
            <a:ext cx="533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4" t="54500" r="49722" b="6471"/>
          <a:stretch/>
        </p:blipFill>
        <p:spPr>
          <a:xfrm>
            <a:off x="1269603" y="385010"/>
            <a:ext cx="8644415" cy="693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805249"/>
      </p:ext>
    </p:extLst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Graphics\logos\RRMM Logos\RRMM_ARCH_whitetex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275" y="7024688"/>
            <a:ext cx="533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8" t="8235" r="12043" b="64928"/>
          <a:stretch/>
        </p:blipFill>
        <p:spPr>
          <a:xfrm>
            <a:off x="1323033" y="33322"/>
            <a:ext cx="11344512" cy="683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07801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Graphics\logos\RRMM Logos\RRMM_ARCH_whitetex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275" y="7024688"/>
            <a:ext cx="533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7451" r="16300" b="8039"/>
          <a:stretch/>
        </p:blipFill>
        <p:spPr>
          <a:xfrm>
            <a:off x="1127760" y="69277"/>
            <a:ext cx="10180320" cy="730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94634"/>
      </p:ext>
    </p:extLst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Graphics\logos\RRMM Logos\RRMM_ARCH_whitetex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275" y="7024688"/>
            <a:ext cx="533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" t="3743" r="1939" b="4412"/>
          <a:stretch/>
        </p:blipFill>
        <p:spPr>
          <a:xfrm>
            <a:off x="540326" y="114301"/>
            <a:ext cx="11462039" cy="71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74088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" t="2256" r="1173" b="12813"/>
          <a:stretch/>
        </p:blipFill>
        <p:spPr>
          <a:xfrm>
            <a:off x="137786" y="0"/>
            <a:ext cx="11993041" cy="7315200"/>
          </a:xfrm>
          <a:prstGeom prst="rect">
            <a:avLst/>
          </a:prstGeom>
        </p:spPr>
      </p:pic>
      <p:pic>
        <p:nvPicPr>
          <p:cNvPr id="5" name="Picture 2" descr="K:\Graphics\logos\RRMM Logos\RRMM_ARCH_whitetex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275" y="7024688"/>
            <a:ext cx="533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8183725"/>
      </p:ext>
    </p:extLst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" y="2045372"/>
            <a:ext cx="12799158" cy="307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69012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87420" y="-264695"/>
            <a:ext cx="31872707" cy="766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2764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" de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6046 0.01614 L -1.20685 0.01185 " pathEditMode="relative" ptsTypes="AA">
                                      <p:cBhvr>
                                        <p:cTn id="6" dur="2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0" y="1373050"/>
            <a:ext cx="12662180" cy="377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619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10000" de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978 0.02288 L -0.91679 0.01062 " pathEditMode="relative" ptsTypes="AA">
                                      <p:cBhvr>
                                        <p:cTn id="6" dur="3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Graphics\logos\RRMM Logos\RRMM_ARCH_whitetex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275" y="7024688"/>
            <a:ext cx="533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6778" y="322656"/>
            <a:ext cx="11953875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0070C0"/>
                </a:solidFill>
                <a:latin typeface="Arial" panose="020B0604020202020204" pitchFamily="34" charset="0"/>
              </a:rPr>
              <a:t>Next Steps</a:t>
            </a:r>
          </a:p>
          <a:p>
            <a:pPr marL="571500" indent="-5715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US" sz="2800" i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B050"/>
                </a:solidFill>
                <a:latin typeface="Arial" panose="020B0604020202020204" pitchFamily="34" charset="0"/>
              </a:rPr>
              <a:t>Planning and Design: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400" i="0" dirty="0">
                <a:solidFill>
                  <a:srgbClr val="000000"/>
                </a:solidFill>
                <a:latin typeface="Arial" panose="020B0604020202020204" pitchFamily="34" charset="0"/>
              </a:rPr>
              <a:t>Continue the development of the plans for the project for sending out for Bids in March / April of 2017.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US" sz="2800" i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B050"/>
                </a:solidFill>
                <a:latin typeface="Arial" panose="020B0604020202020204" pitchFamily="34" charset="0"/>
              </a:rPr>
              <a:t>Furniture and Interior Design: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400" i="0" dirty="0">
                <a:solidFill>
                  <a:srgbClr val="000000"/>
                </a:solidFill>
                <a:latin typeface="Arial" panose="020B0604020202020204" pitchFamily="34" charset="0"/>
              </a:rPr>
              <a:t>Continue with furniture selections and interior design finishes, colors, details and signage.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i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B050"/>
                </a:solidFill>
                <a:latin typeface="Arial" panose="020B0604020202020204" pitchFamily="34" charset="0"/>
              </a:rPr>
              <a:t>Project Schedule and Construction Phasing: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400" i="0" dirty="0">
                <a:solidFill>
                  <a:srgbClr val="000000"/>
                </a:solidFill>
                <a:latin typeface="Arial" panose="020B0604020202020204" pitchFamily="34" charset="0"/>
              </a:rPr>
              <a:t>Develop the Construction Phasing Plan for the renovations during the summers of 2017 and 2018.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400" i="0" dirty="0">
                <a:solidFill>
                  <a:srgbClr val="000000"/>
                </a:solidFill>
                <a:latin typeface="Arial" panose="020B0604020202020204" pitchFamily="34" charset="0"/>
              </a:rPr>
              <a:t>Construction of the Additions: June 2017 to July 2018.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400" i="0" dirty="0">
                <a:solidFill>
                  <a:srgbClr val="000000"/>
                </a:solidFill>
                <a:latin typeface="Arial" panose="020B0604020202020204" pitchFamily="34" charset="0"/>
              </a:rPr>
              <a:t>Final Renovations: Fall of 2018.</a:t>
            </a:r>
            <a:endParaRPr lang="en-US" sz="2400" b="1" i="0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60918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Graphics\logos\RRMM Logos\RRMM_ARCH_whitetex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275" y="7024688"/>
            <a:ext cx="533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00400" y="2560320"/>
            <a:ext cx="669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088264051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23"/>
          <p:cNvSpPr>
            <a:spLocks noChangeShapeType="1"/>
          </p:cNvSpPr>
          <p:nvPr/>
        </p:nvSpPr>
        <p:spPr bwMode="auto">
          <a:xfrm>
            <a:off x="0" y="7761288"/>
            <a:ext cx="128016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3159" tIns="61579" rIns="123159" bIns="61579" anchor="ctr">
            <a:spAutoFit/>
          </a:bodyPr>
          <a:lstStyle/>
          <a:p>
            <a:endParaRPr lang="en-US"/>
          </a:p>
        </p:txBody>
      </p:sp>
      <p:sp>
        <p:nvSpPr>
          <p:cNvPr id="10" name="Rectangle 17"/>
          <p:cNvSpPr>
            <a:spLocks noChangeArrowheads="1"/>
          </p:cNvSpPr>
          <p:nvPr/>
        </p:nvSpPr>
        <p:spPr bwMode="auto">
          <a:xfrm>
            <a:off x="0" y="7372350"/>
            <a:ext cx="12801600" cy="388938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txBody>
          <a:bodyPr wrap="none" lIns="91420" tIns="45709" rIns="91420" bIns="45709" anchor="ctr"/>
          <a:lstStyle/>
          <a:p>
            <a:pPr algn="ctr" defTabSz="1176338" eaLnBrk="1" hangingPunct="1">
              <a:defRPr/>
            </a:pPr>
            <a:endParaRPr lang="en-US"/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114299" y="7418148"/>
            <a:ext cx="39909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bIns="0" anchor="ctr" anchorCtr="0">
            <a:spAutoFit/>
          </a:bodyPr>
          <a:lstStyle>
            <a:lvl1pPr eaLnBrk="0" hangingPunct="0">
              <a:defRPr sz="4100" i="1">
                <a:solidFill>
                  <a:schemeClr val="tx1"/>
                </a:solidFill>
                <a:latin typeface="Schneidler Md BT"/>
              </a:defRPr>
            </a:lvl1pPr>
            <a:lvl2pPr marL="742950" indent="-285750" eaLnBrk="0" hangingPunct="0">
              <a:defRPr sz="4100" i="1">
                <a:solidFill>
                  <a:schemeClr val="tx1"/>
                </a:solidFill>
                <a:latin typeface="Schneidler Md BT"/>
              </a:defRPr>
            </a:lvl2pPr>
            <a:lvl3pPr marL="1143000" indent="-228600" eaLnBrk="0" hangingPunct="0">
              <a:defRPr sz="4100" i="1">
                <a:solidFill>
                  <a:schemeClr val="tx1"/>
                </a:solidFill>
                <a:latin typeface="Schneidler Md BT"/>
              </a:defRPr>
            </a:lvl3pPr>
            <a:lvl4pPr marL="1600200" indent="-228600" eaLnBrk="0" hangingPunct="0">
              <a:defRPr sz="4100" i="1">
                <a:solidFill>
                  <a:schemeClr val="tx1"/>
                </a:solidFill>
                <a:latin typeface="Schneidler Md BT"/>
              </a:defRPr>
            </a:lvl4pPr>
            <a:lvl5pPr marL="2057400" indent="-228600" eaLnBrk="0" hangingPunct="0">
              <a:defRPr sz="4100" i="1">
                <a:solidFill>
                  <a:schemeClr val="tx1"/>
                </a:solidFill>
                <a:latin typeface="Schneidler Md B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/>
              </a:defRPr>
            </a:lvl9pPr>
          </a:lstStyle>
          <a:p>
            <a:pPr eaLnBrk="1" hangingPunct="1">
              <a:defRPr/>
            </a:pPr>
            <a:r>
              <a:rPr lang="en-US" sz="2000" i="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Woodbrook</a:t>
            </a:r>
            <a:r>
              <a:rPr lang="en-US" sz="2000" i="0" baseline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Elementary </a:t>
            </a:r>
            <a:r>
              <a:rPr lang="en-US" sz="2000" i="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School</a:t>
            </a:r>
          </a:p>
        </p:txBody>
      </p:sp>
      <p:pic>
        <p:nvPicPr>
          <p:cNvPr id="6148" name="Picture 2" descr="K:\Graphics\logos\RRMM Logos\RRMM_ARCH_whitetex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275" y="7024688"/>
            <a:ext cx="533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57100" y="511996"/>
            <a:ext cx="11942955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0070C0"/>
                </a:solidFill>
                <a:latin typeface="Arial" panose="020B0604020202020204" pitchFamily="34" charset="0"/>
              </a:rPr>
              <a:t>Project Scope</a:t>
            </a:r>
          </a:p>
          <a:p>
            <a:endParaRPr lang="en-US" sz="2400" b="1" i="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en-US" sz="2800" b="1" i="0" dirty="0">
                <a:solidFill>
                  <a:srgbClr val="00B050"/>
                </a:solidFill>
                <a:latin typeface="Arial" panose="020B0604020202020204" pitchFamily="34" charset="0"/>
              </a:rPr>
              <a:t>General: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i="0" dirty="0">
                <a:latin typeface="Arial" panose="020B0604020202020204" pitchFamily="34" charset="0"/>
              </a:rPr>
              <a:t>Modernize and expand </a:t>
            </a:r>
            <a:r>
              <a:rPr lang="en-US" sz="2800" b="1" i="0" dirty="0" err="1">
                <a:latin typeface="Arial" panose="020B0604020202020204" pitchFamily="34" charset="0"/>
              </a:rPr>
              <a:t>Woodbrook</a:t>
            </a:r>
            <a:r>
              <a:rPr lang="en-US" sz="2800" b="1" i="0" dirty="0">
                <a:latin typeface="Arial" panose="020B0604020202020204" pitchFamily="34" charset="0"/>
              </a:rPr>
              <a:t> Elementary School in order to provide additional student capacity in the urban ring</a:t>
            </a:r>
          </a:p>
          <a:p>
            <a:r>
              <a:rPr lang="en-US" sz="2800" b="1" i="0" dirty="0">
                <a:solidFill>
                  <a:srgbClr val="00B050"/>
                </a:solidFill>
                <a:latin typeface="Arial" panose="020B0604020202020204" pitchFamily="34" charset="0"/>
              </a:rPr>
              <a:t>Additions: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i="0" dirty="0">
                <a:latin typeface="Arial" panose="020B0604020202020204" pitchFamily="34" charset="0"/>
              </a:rPr>
              <a:t>Class Space, Gym, Music, Cafeteria expansion, Maker Space</a:t>
            </a:r>
          </a:p>
          <a:p>
            <a:r>
              <a:rPr lang="en-US" sz="2800" b="1" i="0" dirty="0">
                <a:solidFill>
                  <a:srgbClr val="00B050"/>
                </a:solidFill>
                <a:latin typeface="Arial" panose="020B0604020202020204" pitchFamily="34" charset="0"/>
              </a:rPr>
              <a:t>Modernization and Renovations: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i="0" dirty="0">
                <a:latin typeface="Arial" panose="020B0604020202020204" pitchFamily="34" charset="0"/>
              </a:rPr>
              <a:t>Modernize the existing class spaces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i="0" dirty="0">
                <a:latin typeface="Arial" panose="020B0604020202020204" pitchFamily="34" charset="0"/>
              </a:rPr>
              <a:t>Various renovations throughout the school </a:t>
            </a:r>
          </a:p>
          <a:p>
            <a:r>
              <a:rPr lang="en-US" sz="2800" b="1" i="0" dirty="0">
                <a:solidFill>
                  <a:srgbClr val="00B050"/>
                </a:solidFill>
                <a:latin typeface="Arial" panose="020B0604020202020204" pitchFamily="34" charset="0"/>
              </a:rPr>
              <a:t>Site Improvements: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i="0" dirty="0">
                <a:latin typeface="Arial" panose="020B0604020202020204" pitchFamily="34" charset="0"/>
              </a:rPr>
              <a:t>Improve vehicular circulation: new bus loop, new parent drop-off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i="0" dirty="0">
                <a:latin typeface="Arial" panose="020B0604020202020204" pitchFamily="34" charset="0"/>
              </a:rPr>
              <a:t>Additional parking for cars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i="0" dirty="0">
                <a:latin typeface="Arial" panose="020B0604020202020204" pitchFamily="34" charset="0"/>
              </a:rPr>
              <a:t>New / Replacement Playgrounds and Outdoor Learning Areas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800" b="1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55776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Graphics\logos\RRMM Logos\RRMM_ARCH_whitetex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275" y="7024688"/>
            <a:ext cx="533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" t="3473" r="1837" b="13335"/>
          <a:stretch/>
        </p:blipFill>
        <p:spPr>
          <a:xfrm>
            <a:off x="167639" y="89536"/>
            <a:ext cx="11770303" cy="710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204181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Graphics\logos\RRMM Logos\RRMM_ARCH_whitetex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275" y="7024688"/>
            <a:ext cx="533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3" t="22073" r="22328" b="10816"/>
          <a:stretch/>
        </p:blipFill>
        <p:spPr>
          <a:xfrm>
            <a:off x="964940" y="119743"/>
            <a:ext cx="10483300" cy="71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370644"/>
      </p:ext>
    </p:extLst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Graphics\logos\RRMM Logos\RRMM_ARCH_whitetex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275" y="7024688"/>
            <a:ext cx="533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0" t="8109" r="15138" b="18760"/>
          <a:stretch/>
        </p:blipFill>
        <p:spPr>
          <a:xfrm>
            <a:off x="1556953" y="86497"/>
            <a:ext cx="9996616" cy="726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89494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Graphics\logos\RRMM Logos\RRMM_ARCH_whitetex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275" y="7024688"/>
            <a:ext cx="533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15" t="22462" r="16302" b="42017"/>
          <a:stretch/>
        </p:blipFill>
        <p:spPr>
          <a:xfrm>
            <a:off x="135921" y="86497"/>
            <a:ext cx="12541006" cy="684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0782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Graphics\logos\RRMM Logos\RRMM_ARCH_whitetex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275" y="7024688"/>
            <a:ext cx="533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26" t="50238" r="18203" b="21577"/>
          <a:stretch/>
        </p:blipFill>
        <p:spPr>
          <a:xfrm>
            <a:off x="1655804" y="202339"/>
            <a:ext cx="9910119" cy="686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736091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Graphics\logos\RRMM Logos\RRMM_ARCH_whitetex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275" y="7024688"/>
            <a:ext cx="533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1" t="46105" r="41710" b="25652"/>
          <a:stretch/>
        </p:blipFill>
        <p:spPr>
          <a:xfrm>
            <a:off x="432749" y="148279"/>
            <a:ext cx="11627451" cy="674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35647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Graphics\logos\RRMM Logos\RRMM_ARCH_whitetex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275" y="7024688"/>
            <a:ext cx="533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4" t="8235" r="4167" b="6471"/>
          <a:stretch/>
        </p:blipFill>
        <p:spPr>
          <a:xfrm>
            <a:off x="1828801" y="33322"/>
            <a:ext cx="9814560" cy="723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529428"/>
      </p:ext>
    </p:extLst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1_Default Design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3175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123159" tIns="61579" rIns="123159" bIns="61579" numCol="1" rtlCol="0" anchor="ctr" anchorCtr="0" compatLnSpc="1">
        <a:prstTxWarp prst="textNoShape">
          <a:avLst/>
        </a:prstTxWarp>
        <a:spAutoFit/>
      </a:bodyPr>
      <a:lstStyle>
        <a:defPPr marL="0" marR="0" indent="0" algn="ctr" defTabSz="11763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41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chneidler Md BT" pitchFamily="18" charset="0"/>
          </a:defRPr>
        </a:defPPr>
      </a:lstStyle>
    </a:spDef>
    <a:lnDef>
      <a:spPr>
        <a:noFill/>
        <a:ln w="25400" cap="flat" cmpd="sng" algn="ctr">
          <a:solidFill>
            <a:srgbClr val="F79646"/>
          </a:solidFill>
          <a:prstDash val="sysDash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>
          <a:defRPr i="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35235</TotalTime>
  <Words>182</Words>
  <Application>Microsoft Office PowerPoint</Application>
  <PresentationFormat>Custom</PresentationFormat>
  <Paragraphs>30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cederquist rodriguez ripley maddux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Dinna Magno</dc:creator>
  <cp:keywords>term contract, vsu</cp:keywords>
  <cp:lastModifiedBy>Office of Technology</cp:lastModifiedBy>
  <cp:revision>1889</cp:revision>
  <cp:lastPrinted>2016-11-16T19:47:19Z</cp:lastPrinted>
  <dcterms:created xsi:type="dcterms:W3CDTF">2000-01-27T18:37:51Z</dcterms:created>
  <dcterms:modified xsi:type="dcterms:W3CDTF">2016-12-08T21:24:01Z</dcterms:modified>
</cp:coreProperties>
</file>